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07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86881" autoAdjust="0"/>
  </p:normalViewPr>
  <p:slideViewPr>
    <p:cSldViewPr>
      <p:cViewPr varScale="1">
        <p:scale>
          <a:sx n="115" d="100"/>
          <a:sy n="115" d="100"/>
        </p:scale>
        <p:origin x="1476" y="10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3DE5A-F004-434E-8F1C-7F45312B273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BDFCF-634E-4E05-92E5-5A6EC959B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66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C0F3A-FAD4-4525-821E-6EACCFB401BE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BD52E-D850-4576-ACEB-826052513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20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9DC59-F12B-45C4-B40C-DB8080E402ED}" type="datetime1">
              <a:rPr lang="en-US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92578-8E03-4CEC-B55A-7B3AD253C2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7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BC8124-E8CD-4317-AAE0-A94EE47CA268}" type="datetime1">
              <a:rPr lang="en-US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DBCC9-B84E-4244-945B-5F9DB79BEB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CA0AD5-46D5-4C2D-BE3D-DFA73EA5AF03}" type="datetime1">
              <a:rPr lang="en-US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E9E82-7ABE-4549-AB08-C0C8B8ED81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3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top-full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152400" y="0"/>
            <a:ext cx="1219200" cy="8382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447800" y="228600"/>
            <a:ext cx="5943600" cy="3778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950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D01CE-B272-4E94-96E3-43D82C8439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87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39B5DD-E092-4F1D-8311-7D09DEC49D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99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E7FD10-1282-412A-8BCD-A10C9DFD6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5982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FD5D5-2E7A-4833-B379-743676853D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602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72313-0306-4ACD-AE85-859ECFAA5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23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728663"/>
            <a:ext cx="914400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410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2" y="80628"/>
            <a:ext cx="8483860" cy="639762"/>
          </a:xfrm>
        </p:spPr>
        <p:txBody>
          <a:bodyPr>
            <a:noAutofit/>
          </a:bodyPr>
          <a:lstStyle>
            <a:lvl1pPr algn="r"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514584-CFF6-4A62-BED2-B3C05671CC38}" type="datetime1">
              <a:rPr lang="en-US"/>
              <a:pPr/>
              <a:t>2/5/2016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13F13-34D1-4B6D-AC9D-E5E16A7524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1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08907"/>
            <a:ext cx="7772400" cy="1362075"/>
          </a:xfrm>
        </p:spPr>
        <p:txBody>
          <a:bodyPr anchor="t"/>
          <a:lstStyle>
            <a:lvl1pPr algn="ctr"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9087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C7E108-DFEC-47D7-96FD-0CFBED244D7A}" type="datetime1">
              <a:rPr lang="en-US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FC3BA-647D-449C-B7EF-1327B1E8D3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9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124B63-29F4-43C9-94BC-C1AF79472AA9}" type="datetime1">
              <a:rPr lang="en-US"/>
              <a:pPr/>
              <a:t>2/5/2016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AD5C3-893B-47CD-BA2E-4E4410A7E6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4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A21244-03BA-4561-AD88-024F8A14DC1C}" type="datetime1">
              <a:rPr lang="en-US"/>
              <a:pPr/>
              <a:t>2/5/2016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34498-3556-4DA1-B46C-6CF9E7E41C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8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454641-F661-464B-83E8-1F9328575971}" type="datetime1">
              <a:rPr lang="en-US"/>
              <a:pPr/>
              <a:t>2/5/2016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03A28-08E0-4FFA-B57A-3F90B8BE44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0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C3DA8D-D2F3-4240-A5D1-7164B5FAAF09}" type="datetime1">
              <a:rPr lang="en-US"/>
              <a:pPr/>
              <a:t>2/5/2016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173CB-BC36-4657-B126-61B5482D28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877711-4019-41B6-BB57-9A3B21454F0E}" type="datetime1">
              <a:rPr lang="en-US"/>
              <a:pPr/>
              <a:t>2/5/2016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153A3-0D83-4BEA-8B0B-4B5C819897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2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9EEFD7-F2C3-4272-90A7-F9AE2830BB82}" type="datetime1">
              <a:rPr lang="en-US"/>
              <a:pPr/>
              <a:t>2/5/2016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0E49F-A192-41C4-80D5-6B8A8A0F73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1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FABB08-C07C-4D55-AAA3-4548E1339EB7}" type="datetime1">
              <a:rPr lang="en-US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2/5/2016</a:t>
            </a:fld>
            <a:endParaRPr lang="en-US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2CBD1E-12F0-451F-9536-23B2B7D62804}" type="slidenum">
              <a:rPr lang="en-US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351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6" r:id="rId13"/>
    <p:sldLayoutId id="2147483677" r:id="rId14"/>
    <p:sldLayoutId id="2147483678" r:id="rId15"/>
    <p:sldLayoutId id="2147483679" r:id="rId16"/>
    <p:sldLayoutId id="2147483680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Math </a:t>
            </a:r>
            <a:r>
              <a:rPr lang="en-US" sz="3200" dirty="0" smtClean="0"/>
              <a:t>Experiment 1</a:t>
            </a:r>
            <a:endParaRPr lang="en-US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are given 2 global datasets in Excel format:</a:t>
            </a:r>
          </a:p>
          <a:p>
            <a:pPr lvl="1"/>
            <a:r>
              <a:rPr lang="en-US" dirty="0"/>
              <a:t>CO2 emissions (metric tons per capita) 1995 – 2010</a:t>
            </a:r>
          </a:p>
          <a:p>
            <a:pPr lvl="1"/>
            <a:r>
              <a:rPr lang="en-US" dirty="0" smtClean="0"/>
              <a:t>Agricultural </a:t>
            </a:r>
            <a:r>
              <a:rPr lang="en-US" dirty="0"/>
              <a:t>land (% of land area</a:t>
            </a:r>
            <a:r>
              <a:rPr lang="en-US" dirty="0" smtClean="0"/>
              <a:t>) from 1961 – 2012</a:t>
            </a:r>
          </a:p>
          <a:p>
            <a:r>
              <a:rPr lang="en-US" dirty="0" smtClean="0"/>
              <a:t>Find the average CO2 production for each country of last 15 years.</a:t>
            </a:r>
          </a:p>
          <a:p>
            <a:r>
              <a:rPr lang="en-US" dirty="0" smtClean="0"/>
              <a:t>Ranked </a:t>
            </a:r>
            <a:r>
              <a:rPr lang="en-US" dirty="0"/>
              <a:t>top 10 countries those produces higher amount of </a:t>
            </a:r>
            <a:r>
              <a:rPr lang="en-US" dirty="0" smtClean="0"/>
              <a:t>average CO2 </a:t>
            </a:r>
            <a:r>
              <a:rPr lang="en-US" dirty="0"/>
              <a:t>per </a:t>
            </a:r>
            <a:r>
              <a:rPr lang="en-US" dirty="0" smtClean="0"/>
              <a:t>capita.</a:t>
            </a:r>
            <a:endParaRPr lang="en-US" dirty="0"/>
          </a:p>
          <a:p>
            <a:r>
              <a:rPr lang="en-US" dirty="0"/>
              <a:t>Ranked top 10 countries those produces less amount of CO2 per capita.  </a:t>
            </a:r>
          </a:p>
          <a:p>
            <a:r>
              <a:rPr lang="en-US" dirty="0" smtClean="0"/>
              <a:t>Find </a:t>
            </a:r>
            <a:r>
              <a:rPr lang="en-US" dirty="0" smtClean="0"/>
              <a:t>10 countries those increases agriculture land and 10 </a:t>
            </a:r>
            <a:r>
              <a:rPr lang="en-US" dirty="0"/>
              <a:t>countries those </a:t>
            </a:r>
            <a:r>
              <a:rPr lang="en-US" dirty="0" smtClean="0"/>
              <a:t>decreases </a:t>
            </a:r>
            <a:r>
              <a:rPr lang="en-US" dirty="0"/>
              <a:t>agriculture land 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smtClean="0"/>
              <a:t>there any relation to GDP/capita with CO2 emission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81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6548</TotalTime>
  <Words>99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PGothic</vt:lpstr>
      <vt:lpstr>Arial</vt:lpstr>
      <vt:lpstr>Calibri</vt:lpstr>
      <vt:lpstr>1_Office Theme</vt:lpstr>
      <vt:lpstr>Math Experiment 1</vt:lpstr>
    </vt:vector>
  </TitlesOfParts>
  <Company>NOAA-CREST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Satellite Remote Sensing Application in Hydrological Monitoring and Modeling</dc:title>
  <dc:subject>Remote Sensing</dc:subject>
  <dc:creator>Tarendra</dc:creator>
  <cp:lastModifiedBy>Tarendra</cp:lastModifiedBy>
  <cp:revision>498</cp:revision>
  <cp:lastPrinted>2011-02-08T18:29:29Z</cp:lastPrinted>
  <dcterms:created xsi:type="dcterms:W3CDTF">2011-04-27T16:58:59Z</dcterms:created>
  <dcterms:modified xsi:type="dcterms:W3CDTF">2016-02-05T20:46:32Z</dcterms:modified>
  <cp:version>1</cp:version>
</cp:coreProperties>
</file>